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1" r:id="rId6"/>
    <p:sldId id="262" r:id="rId7"/>
    <p:sldId id="257" r:id="rId8"/>
    <p:sldId id="259" r:id="rId9"/>
    <p:sldId id="263" r:id="rId10"/>
    <p:sldId id="26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68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-765303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943722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Resistor Value Recognizer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ADAFruit TSL2591 Luminosity Sensor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24" y="57787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Proposal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0745F-61F9-47CE-ABFC-69DF9A484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675" y="1457879"/>
            <a:ext cx="6566962" cy="3541714"/>
          </a:xfrm>
        </p:spPr>
        <p:txBody>
          <a:bodyPr/>
          <a:lstStyle/>
          <a:p>
            <a:r>
              <a:rPr lang="en-US" dirty="0"/>
              <a:t>Image processing is dependent on surrounding illumination.</a:t>
            </a:r>
          </a:p>
          <a:p>
            <a:r>
              <a:rPr lang="en-US" dirty="0"/>
              <a:t>This project dealt with designing and programming a luminosity sensor (TSL2591) to check the illumination of the surroundings.</a:t>
            </a:r>
          </a:p>
          <a:p>
            <a:r>
              <a:rPr lang="en-US" dirty="0"/>
              <a:t>This project will be used in next semester for LED control.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9B979CF-6984-4583-9D94-CF48153DB5CA}"/>
              </a:ext>
            </a:extLst>
          </p:cNvPr>
          <p:cNvSpPr/>
          <p:nvPr/>
        </p:nvSpPr>
        <p:spPr>
          <a:xfrm>
            <a:off x="1321301" y="3173080"/>
            <a:ext cx="2297309" cy="1550606"/>
          </a:xfrm>
          <a:custGeom>
            <a:avLst/>
            <a:gdLst>
              <a:gd name="connsiteX0" fmla="*/ 542544 w 5462016"/>
              <a:gd name="connsiteY0" fmla="*/ 0 h 3828288"/>
              <a:gd name="connsiteX1" fmla="*/ 3925824 w 5462016"/>
              <a:gd name="connsiteY1" fmla="*/ 6096 h 3828288"/>
              <a:gd name="connsiteX2" fmla="*/ 4126992 w 5462016"/>
              <a:gd name="connsiteY2" fmla="*/ 18288 h 3828288"/>
              <a:gd name="connsiteX3" fmla="*/ 4346448 w 5462016"/>
              <a:gd name="connsiteY3" fmla="*/ 60960 h 3828288"/>
              <a:gd name="connsiteX4" fmla="*/ 4529328 w 5462016"/>
              <a:gd name="connsiteY4" fmla="*/ 146304 h 3828288"/>
              <a:gd name="connsiteX5" fmla="*/ 4663440 w 5462016"/>
              <a:gd name="connsiteY5" fmla="*/ 262128 h 3828288"/>
              <a:gd name="connsiteX6" fmla="*/ 4736592 w 5462016"/>
              <a:gd name="connsiteY6" fmla="*/ 347472 h 3828288"/>
              <a:gd name="connsiteX7" fmla="*/ 4773168 w 5462016"/>
              <a:gd name="connsiteY7" fmla="*/ 451104 h 3828288"/>
              <a:gd name="connsiteX8" fmla="*/ 5462016 w 5462016"/>
              <a:gd name="connsiteY8" fmla="*/ 3249168 h 3828288"/>
              <a:gd name="connsiteX9" fmla="*/ 5407152 w 5462016"/>
              <a:gd name="connsiteY9" fmla="*/ 3468624 h 3828288"/>
              <a:gd name="connsiteX10" fmla="*/ 5315712 w 5462016"/>
              <a:gd name="connsiteY10" fmla="*/ 3608832 h 3828288"/>
              <a:gd name="connsiteX11" fmla="*/ 5090160 w 5462016"/>
              <a:gd name="connsiteY11" fmla="*/ 3797808 h 3828288"/>
              <a:gd name="connsiteX12" fmla="*/ 4949952 w 5462016"/>
              <a:gd name="connsiteY12" fmla="*/ 3822192 h 3828288"/>
              <a:gd name="connsiteX13" fmla="*/ 1450848 w 5462016"/>
              <a:gd name="connsiteY13" fmla="*/ 3828288 h 3828288"/>
              <a:gd name="connsiteX14" fmla="*/ 1152144 w 5462016"/>
              <a:gd name="connsiteY14" fmla="*/ 3767328 h 3828288"/>
              <a:gd name="connsiteX15" fmla="*/ 963168 w 5462016"/>
              <a:gd name="connsiteY15" fmla="*/ 3700272 h 3828288"/>
              <a:gd name="connsiteX16" fmla="*/ 719328 w 5462016"/>
              <a:gd name="connsiteY16" fmla="*/ 3553968 h 3828288"/>
              <a:gd name="connsiteX17" fmla="*/ 627888 w 5462016"/>
              <a:gd name="connsiteY17" fmla="*/ 3456432 h 3828288"/>
              <a:gd name="connsiteX18" fmla="*/ 0 w 5462016"/>
              <a:gd name="connsiteY18" fmla="*/ 566928 h 3828288"/>
              <a:gd name="connsiteX19" fmla="*/ 121920 w 5462016"/>
              <a:gd name="connsiteY19" fmla="*/ 292608 h 3828288"/>
              <a:gd name="connsiteX20" fmla="*/ 152400 w 5462016"/>
              <a:gd name="connsiteY20" fmla="*/ 219456 h 3828288"/>
              <a:gd name="connsiteX21" fmla="*/ 219456 w 5462016"/>
              <a:gd name="connsiteY21" fmla="*/ 134112 h 3828288"/>
              <a:gd name="connsiteX22" fmla="*/ 316992 w 5462016"/>
              <a:gd name="connsiteY22" fmla="*/ 60960 h 3828288"/>
              <a:gd name="connsiteX23" fmla="*/ 542544 w 5462016"/>
              <a:gd name="connsiteY23" fmla="*/ 0 h 382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62016" h="3828288">
                <a:moveTo>
                  <a:pt x="542544" y="0"/>
                </a:moveTo>
                <a:lnTo>
                  <a:pt x="3925824" y="6096"/>
                </a:lnTo>
                <a:lnTo>
                  <a:pt x="4126992" y="18288"/>
                </a:lnTo>
                <a:lnTo>
                  <a:pt x="4346448" y="60960"/>
                </a:lnTo>
                <a:lnTo>
                  <a:pt x="4529328" y="146304"/>
                </a:lnTo>
                <a:lnTo>
                  <a:pt x="4663440" y="262128"/>
                </a:lnTo>
                <a:lnTo>
                  <a:pt x="4736592" y="347472"/>
                </a:lnTo>
                <a:lnTo>
                  <a:pt x="4773168" y="451104"/>
                </a:lnTo>
                <a:lnTo>
                  <a:pt x="5462016" y="3249168"/>
                </a:lnTo>
                <a:lnTo>
                  <a:pt x="5407152" y="3468624"/>
                </a:lnTo>
                <a:lnTo>
                  <a:pt x="5315712" y="3608832"/>
                </a:lnTo>
                <a:lnTo>
                  <a:pt x="5090160" y="3797808"/>
                </a:lnTo>
                <a:lnTo>
                  <a:pt x="4949952" y="3822192"/>
                </a:lnTo>
                <a:lnTo>
                  <a:pt x="1450848" y="3828288"/>
                </a:lnTo>
                <a:lnTo>
                  <a:pt x="1152144" y="3767328"/>
                </a:lnTo>
                <a:lnTo>
                  <a:pt x="963168" y="3700272"/>
                </a:lnTo>
                <a:lnTo>
                  <a:pt x="719328" y="3553968"/>
                </a:lnTo>
                <a:lnTo>
                  <a:pt x="627888" y="3456432"/>
                </a:lnTo>
                <a:lnTo>
                  <a:pt x="0" y="566928"/>
                </a:lnTo>
                <a:lnTo>
                  <a:pt x="121920" y="292608"/>
                </a:lnTo>
                <a:lnTo>
                  <a:pt x="152400" y="219456"/>
                </a:lnTo>
                <a:lnTo>
                  <a:pt x="219456" y="134112"/>
                </a:lnTo>
                <a:lnTo>
                  <a:pt x="316992" y="60960"/>
                </a:lnTo>
                <a:lnTo>
                  <a:pt x="542544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851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Budget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4BACC4-CAF9-4776-A359-D2611D11F319}"/>
              </a:ext>
            </a:extLst>
          </p:cNvPr>
          <p:cNvSpPr txBox="1"/>
          <p:nvPr/>
        </p:nvSpPr>
        <p:spPr>
          <a:xfrm>
            <a:off x="7840435" y="1220787"/>
            <a:ext cx="384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Items bought were:-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TSL2591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USB3 to Ethernet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AF39B-6276-4C20-8657-3F6A6F0D3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852" y="2627311"/>
            <a:ext cx="9599443" cy="30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420" y="222152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4F71E43-AE7D-4C67-8508-0DBAD6D7D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5" y="488949"/>
            <a:ext cx="7146124" cy="572293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8716C5-42CE-4D23-8590-85B1BE123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7745" y="1528762"/>
            <a:ext cx="3596068" cy="43038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Key Tasks:-</a:t>
            </a:r>
          </a:p>
          <a:p>
            <a:r>
              <a:rPr lang="en-US" dirty="0"/>
              <a:t>Proposal, Research, Budget, Schedule</a:t>
            </a:r>
          </a:p>
          <a:p>
            <a:r>
              <a:rPr lang="en-US" dirty="0"/>
              <a:t>Partner Meetings</a:t>
            </a:r>
          </a:p>
          <a:p>
            <a:r>
              <a:rPr lang="en-US" dirty="0"/>
              <a:t>Acquiring Parts</a:t>
            </a:r>
          </a:p>
          <a:p>
            <a:r>
              <a:rPr lang="en-US" dirty="0"/>
              <a:t>Breadboarding, PCB Design and Soldering</a:t>
            </a:r>
          </a:p>
          <a:p>
            <a:r>
              <a:rPr lang="en-US" dirty="0"/>
              <a:t>Software Researching, Sensor and PCB Power Up</a:t>
            </a:r>
          </a:p>
          <a:p>
            <a:r>
              <a:rPr lang="en-US" dirty="0"/>
              <a:t>Project Enclosure</a:t>
            </a:r>
          </a:p>
          <a:p>
            <a:r>
              <a:rPr lang="en-US" dirty="0"/>
              <a:t>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1166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Finished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7DA81-7410-4687-B3D4-210DFBCB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32" y="1759736"/>
            <a:ext cx="2956263" cy="3941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8E12B-68FC-40FA-B888-383613A51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270" y="1546671"/>
            <a:ext cx="5823752" cy="43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1166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Output                                 i2c bus</a:t>
            </a:r>
          </a:p>
        </p:txBody>
      </p:sp>
      <p:pic>
        <p:nvPicPr>
          <p:cNvPr id="3" name="pioutput">
            <a:hlinkClick r:id="" action="ppaction://media"/>
            <a:extLst>
              <a:ext uri="{FF2B5EF4-FFF2-40B4-BE49-F238E27FC236}">
                <a16:creationId xmlns:a16="http://schemas.microsoft.com/office/drawing/2014/main" id="{859D982E-7470-4F7A-AF0C-585434CD85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1856" y="1473502"/>
            <a:ext cx="3846990" cy="4979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0DEF6C-1FF3-466D-AC06-FB3368F04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1899822"/>
            <a:ext cx="4952999" cy="38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0570" y="1874790"/>
            <a:ext cx="10045294" cy="3922327"/>
          </a:xfrm>
        </p:spPr>
        <p:txBody>
          <a:bodyPr>
            <a:normAutofit lnSpcReduction="10000"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Technical C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Unix Scripting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Electric Circuits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Technical English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Embedded Systems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Software Engineering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/>
              <a:t>Electronic Devices and Circuits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B13AEFD-5683-4791-B088-94E21C81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551" y="531655"/>
            <a:ext cx="9912355" cy="819355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Previous course knowledge used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7123" y="3517161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-Husnal Kaur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B13AEFD-5683-4791-B088-94E21C81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23" y="2609645"/>
            <a:ext cx="9912355" cy="81935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12742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130</Words>
  <Application>Microsoft Office PowerPoint</Application>
  <PresentationFormat>Widescreen</PresentationFormat>
  <Paragraphs>39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</vt:lpstr>
      <vt:lpstr>Resistor Value Recognizer </vt:lpstr>
      <vt:lpstr>Proposal</vt:lpstr>
      <vt:lpstr>Budget</vt:lpstr>
      <vt:lpstr>Schedule</vt:lpstr>
      <vt:lpstr>Finished Project</vt:lpstr>
      <vt:lpstr>         Output                                 i2c bus</vt:lpstr>
      <vt:lpstr>Previous course knowledge used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2019-11-22T06:15:54Z</dcterms:created>
  <dcterms:modified xsi:type="dcterms:W3CDTF">2019-11-26T04:35:58Z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